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57" r:id="rId4"/>
    <p:sldId id="259" r:id="rId5"/>
    <p:sldId id="258" r:id="rId6"/>
    <p:sldId id="260" r:id="rId7"/>
    <p:sldId id="262" r:id="rId8"/>
    <p:sldId id="263" r:id="rId9"/>
    <p:sldId id="268" r:id="rId10"/>
    <p:sldId id="264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438" y="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8DBE8-C17F-47B6-BDC4-98267A87827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E7D52-8195-49CB-A461-DE514C0F3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90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7D52-8195-49CB-A461-DE514C0F3D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1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990656" cy="2088231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«Секреты правильного питания»</a:t>
            </a:r>
            <a:br>
              <a:rPr lang="ru-RU" sz="3600" b="1" i="1" dirty="0" smtClean="0"/>
            </a:br>
            <a:r>
              <a:rPr lang="ru-RU" sz="3600" b="1" i="1" dirty="0" smtClean="0"/>
              <a:t>Пивоваров Максим 9 класс</a:t>
            </a:r>
            <a:br>
              <a:rPr lang="ru-RU" sz="3600" b="1" i="1" dirty="0" smtClean="0"/>
            </a:br>
            <a:r>
              <a:rPr lang="ru-RU" sz="3600" b="1" i="1" dirty="0" smtClean="0"/>
              <a:t>МБОУ </a:t>
            </a:r>
            <a:r>
              <a:rPr lang="ru-RU" sz="3600" b="1" i="1" dirty="0" err="1" smtClean="0"/>
              <a:t>Качалинская</a:t>
            </a:r>
            <a:r>
              <a:rPr lang="ru-RU" sz="3600" b="1" i="1" dirty="0" smtClean="0"/>
              <a:t> СОШ</a:t>
            </a:r>
            <a:endParaRPr lang="ru-RU" sz="3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s://klike.net/uploads/posts/2020-02/1581411172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7992888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2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«»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68952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9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klike.net/uploads/posts/2021-04/1618812767_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3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4" t="1049" r="1349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2252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80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klike.net/uploads/posts/2021-04/1618812730_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1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6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91264" cy="6009531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С древних времен люди поняли, какое огромное значение имеет пища в жизни человека. Наш вес, рост, красота,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ум, нравственность, </a:t>
            </a:r>
            <a:r>
              <a:rPr lang="ru-RU" dirty="0" smtClean="0"/>
              <a:t>мировоззрение, </a:t>
            </a:r>
            <a:r>
              <a:rPr lang="ru-RU" dirty="0"/>
              <a:t>восстановление и сохранение наших тканей, наши жизненные силы,  таланты, достижения и неудачи, наши болезни – все это результат нашего питания.</a:t>
            </a:r>
          </a:p>
          <a:p>
            <a:r>
              <a:rPr lang="ru-RU" dirty="0"/>
              <a:t>К составлению полноценного рациона школьника требуется глубокий подход с учетом специфики детского организма. Маленький человек, приобщающийся к знаниям, не только выполняет тяжелый труд, но одновременно и растет, развивается, и для всего этого он должен получать полноценное питание. </a:t>
            </a:r>
          </a:p>
          <a:p>
            <a:r>
              <a:rPr lang="ru-RU" dirty="0"/>
              <a:t>Основными принципами рационального питания являются: разнообразие, умеренность, регулярность приема пищи.</a:t>
            </a:r>
          </a:p>
          <a:p>
            <a:r>
              <a:rPr lang="ru-RU" dirty="0"/>
              <a:t>Нарушение первого принципа ведет к тому, что человек не получает достаточного количества пищевых веществ, в результате чего нарушается деятельность организма. Поэтому в столовой нашей школы ежедневно подбираются такие по составу продукты, которые обеспечивают организм всеми необходимыми веществами. Школьное питание сбалансированно по составу и калорийности с учетом возрастных особенностей учащихся.</a:t>
            </a:r>
          </a:p>
          <a:p>
            <a:r>
              <a:rPr lang="ru-RU" dirty="0"/>
              <a:t>Умеренность означает, что нет необходимости полностью отказаться от любимых продуктов. Это разумный контроль над объёмом потребляемых продуктов и приданием особого значения в питании некоторым видам продуктов.</a:t>
            </a:r>
          </a:p>
          <a:p>
            <a:r>
              <a:rPr lang="ru-RU" dirty="0"/>
              <a:t>Несоблюдение третьего принципа – регулярности приема пищи ведет к нарушению деятельности желудка и всей системы пищеварения. А это – почва для размножения многих болезней.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Рациональное питание предполагает обязательное соблюдение следующих правил:</a:t>
            </a:r>
          </a:p>
          <a:p>
            <a:r>
              <a:rPr lang="ru-RU" dirty="0"/>
              <a:t>1.     Мыть руки перед едой.</a:t>
            </a:r>
          </a:p>
          <a:p>
            <a:r>
              <a:rPr lang="ru-RU" dirty="0"/>
              <a:t>2.     Завтрак должен быть более обильным, чем ужин.</a:t>
            </a:r>
          </a:p>
          <a:p>
            <a:r>
              <a:rPr lang="ru-RU" dirty="0"/>
              <a:t>3.     Жевать нужно с закрытым ртом, чтобы не заглатывать воздух для желудка.</a:t>
            </a:r>
          </a:p>
          <a:p>
            <a:r>
              <a:rPr lang="ru-RU" dirty="0"/>
              <a:t>4.     Тщательно пережевывать пищу – это поможет насладиться вкусом.</a:t>
            </a:r>
          </a:p>
          <a:p>
            <a:r>
              <a:rPr lang="ru-RU" dirty="0"/>
              <a:t>5.     Употреблять сырые овощи и фрукты.</a:t>
            </a:r>
          </a:p>
          <a:p>
            <a:r>
              <a:rPr lang="ru-RU" dirty="0"/>
              <a:t>6.     За столом нельзя ругаться. Улыбайтесь и думайте о приятном. Пища будет легче усваиваться.</a:t>
            </a:r>
          </a:p>
          <a:p>
            <a:r>
              <a:rPr lang="ru-RU" dirty="0"/>
              <a:t>7.     После еды нельзя заниматься гимнастикой, кровь нужна желудку и не может помогать мышцам.</a:t>
            </a:r>
          </a:p>
          <a:p>
            <a:r>
              <a:rPr lang="ru-RU" dirty="0"/>
              <a:t>8.     После еды необходимо чистить зубы, чтобы они были красивыми и здоровыми.</a:t>
            </a:r>
          </a:p>
          <a:p>
            <a:r>
              <a:rPr lang="ru-RU" dirty="0"/>
              <a:t>9.     Жидкость лучше пить в промежутках.</a:t>
            </a:r>
          </a:p>
          <a:p>
            <a:r>
              <a:rPr lang="ru-RU" dirty="0"/>
              <a:t>10.   Необходимо давать отдых желудку. Между приемами пищи должно проходить несколько часов.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4785395"/>
          </a:xfrm>
        </p:spPr>
        <p:txBody>
          <a:bodyPr>
            <a:normAutofit/>
          </a:bodyPr>
          <a:lstStyle/>
          <a:p>
            <a:r>
              <a:rPr lang="ru-RU" sz="1300" dirty="0"/>
              <a:t>Второй по значимости компонент пищи, нужный для удовлетворения энергетических потребностей школьников, – это жиры. На их долю приходится от 20 до 30% от общих суточных затрат энергии.</a:t>
            </a:r>
          </a:p>
          <a:p>
            <a:r>
              <a:rPr lang="ru-RU" sz="1300" dirty="0"/>
              <a:t>В пищевом рационе школьника должна присутствовать в необходимых количествах клетчатка – смесь трудноперевариваемых веществ, которые находятся в стеблях, листьях и плодах растений. Она необходима для нормального пищеварения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20891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49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/>
          </a:bodyPr>
          <a:lstStyle/>
          <a:p>
            <a:r>
              <a:rPr lang="ru-RU" sz="1300" dirty="0"/>
              <a:t>Современный школьник, по мнению диетологов, должен есть не менее четырех раз в день, причем на завтрак, обед и ужин непременно должно быть горячее блюдо. Для растущего организма обязательны молоко, творог, сыр, кисломолочные продукты – источники кальция и белка. Дефицит кальция и фосфора также помогут восполнить рыбные блюда. В качестве гарнира лучше использовать не картошку или макароны, а тушеные или вареные овощи (капусту, свеклу, лук, морковь, бобовые, чеснок и капусту). За день школьники должны выпивать не менее одного-полутора литров жидкости, но не газированной воды, а фруктовых или овощных соков.</a:t>
            </a:r>
          </a:p>
          <a:p>
            <a:r>
              <a:rPr lang="ru-RU" sz="1300" dirty="0"/>
              <a:t>Родители возлагают большие надежды на правильный завтрак – ведь они лично контролируют этот процесс и могут быть абсолютно уверены, что хотя бы раз в день ребенок поел как следует. Однако не все знают, какой завтрак наиболее ценен для школьника.</a:t>
            </a:r>
          </a:p>
          <a:p>
            <a:r>
              <a:rPr lang="ru-RU" sz="1300" dirty="0"/>
              <a:t>Помимо сладкого чая, варенья и кондитерских изделий, в утренний завтрак школьников должны обязательно входить хлебобулочные изделия, каши (овсянка зарекомендовала себя лучше всех), макароны, свежие овощи, из фруктов предпочтительны яблоки, богатые клетчаткой и пектином. </a:t>
            </a:r>
          </a:p>
        </p:txBody>
      </p:sp>
      <p:pic>
        <p:nvPicPr>
          <p:cNvPr id="6" name="Рисунок 5" descr="Завтрак для школьни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8244408" cy="3789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2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67544" y="188640"/>
            <a:ext cx="8424936" cy="5937523"/>
          </a:xfrm>
        </p:spPr>
        <p:txBody>
          <a:bodyPr>
            <a:normAutofit fontScale="97500"/>
          </a:bodyPr>
          <a:lstStyle/>
          <a:p>
            <a:r>
              <a:rPr lang="ru-RU" sz="1300" dirty="0"/>
              <a:t>Белки – это основной материал, который используется для построения тканей и органов ребенка. Белки отличаются от жиров и углеводов тем, что содержат азот, поэтому белки нельзя заменить никакими другими веществами.</a:t>
            </a:r>
          </a:p>
          <a:p>
            <a:r>
              <a:rPr lang="ru-RU" sz="1300" dirty="0"/>
              <a:t>Школьники 7-11 лет должны получать в сутки 70-80 г белка, или 2,5-3 г на 1 кг веса, а учащиеся 12-17 лет - 90-100 г, или 2 -2,5 г на 1 кг веса.</a:t>
            </a:r>
          </a:p>
          <a:p>
            <a:r>
              <a:rPr lang="ru-RU" sz="1300" dirty="0"/>
              <a:t>Дети и подростки — юные спортсмены, имеющие повышенные физические нагрузки (в том числе и участники туристских походов), нуждаются в увеличении суточной нормы потребления белка до 116—120 г в возрасте 10—13 лет и до 132—140 г в возрасте 14—17 лет.</a:t>
            </a:r>
          </a:p>
          <a:p>
            <a:r>
              <a:rPr lang="ru-RU" sz="1300" dirty="0"/>
              <a:t>В детском питании учитываются качественные особенности белков. Так, удельный вес белков животного происхождения в рационе детей школьного возраста составляет 65—60%, у взрослых—50%. Потребностям детского организма в наибольшей степени соответствует молочный белок, так же как и все остальные компоненты молока. В связи с этим молоко должно рассматриваться как обязательный, не подлежащий замене продукт детского питания. Для детей школьного возраста суточная норма молока — 500 мл. Следует иметь в виду, что 100 г молока соответствует 12 г сухого молока или 25 г сгущенного.</a:t>
            </a:r>
          </a:p>
          <a:p>
            <a:endParaRPr lang="ru-RU" sz="13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7992888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53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937523"/>
          </a:xfrm>
        </p:spPr>
        <p:txBody>
          <a:bodyPr>
            <a:normAutofit/>
          </a:bodyPr>
          <a:lstStyle/>
          <a:p>
            <a:r>
              <a:rPr lang="ru-RU" sz="1300" b="1" dirty="0"/>
              <a:t>Питание- это поддержание жизни и здоровья человека с помощью пищи.</a:t>
            </a:r>
            <a:endParaRPr lang="ru-RU" sz="1300" dirty="0"/>
          </a:p>
          <a:p>
            <a:r>
              <a:rPr lang="ru-RU" sz="1300" dirty="0"/>
              <a:t>Питание является одним из наиболее значимых факторов жизни, и с этим трудно спорить. Ведь с едой мы получаем энергию, воду, полезные вещества и минералы, которые, после различных внутренних процессов в организме, оказывают положительное воздействие. Рост, физическое и умственное развитие, настроение и самочувствие – все эти процессы происходят с большими затратами энергии, а восполнить ее запасы можно только с помощью еды.</a:t>
            </a:r>
          </a:p>
          <a:p>
            <a:r>
              <a:rPr lang="ru-RU" sz="1300" dirty="0"/>
              <a:t>Если сравнить тело человека с домом, то еда – это строительный материал, фундамент, который обеспечивает ему должное функционирование. Согласитесь, что мало кто захочет строить себе дом из плохих, некачественных материалов, и знать, что рано или поздно этот дом придет в негодность? Так и с питанием. Чтобы чувствовать себя активными, бодрым, оставаться работоспособным в течение всего дня, и быть </a:t>
            </a:r>
            <a:r>
              <a:rPr lang="ru-RU" sz="1300" dirty="0" smtClean="0"/>
              <a:t>здоровым</a:t>
            </a:r>
            <a:r>
              <a:rPr lang="ru-RU" sz="1300" dirty="0"/>
              <a:t>, важно питаться сбалансировано и правильно</a:t>
            </a:r>
            <a:r>
              <a:rPr lang="ru-RU" sz="1300" dirty="0" smtClean="0"/>
              <a:t>. Поэтому для здорового образа школьника  также необходимы витамины  и углеводы.</a:t>
            </a:r>
          </a:p>
          <a:p>
            <a:endParaRPr lang="ru-RU" sz="13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8280920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70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9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ello_html_m3171f7a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2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680</Words>
  <Application>Microsoft Office PowerPoint</Application>
  <PresentationFormat>Экран (4:3)</PresentationFormat>
  <Paragraphs>33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«Секреты правильного питания» Пивоваров Максим 9 класс МБОУ Качалинская СОШ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</dc:creator>
  <cp:lastModifiedBy>T</cp:lastModifiedBy>
  <cp:revision>13</cp:revision>
  <dcterms:created xsi:type="dcterms:W3CDTF">2021-09-06T14:26:15Z</dcterms:created>
  <dcterms:modified xsi:type="dcterms:W3CDTF">2022-05-19T16:59:31Z</dcterms:modified>
</cp:coreProperties>
</file>