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0" r:id="rId5"/>
    <p:sldId id="259" r:id="rId6"/>
    <p:sldId id="273" r:id="rId7"/>
    <p:sldId id="265" r:id="rId8"/>
    <p:sldId id="274" r:id="rId9"/>
    <p:sldId id="261" r:id="rId10"/>
    <p:sldId id="262" r:id="rId11"/>
    <p:sldId id="263" r:id="rId12"/>
    <p:sldId id="264" r:id="rId13"/>
    <p:sldId id="266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B517-B793-43A8-B0D2-15193898E6A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B517-B793-43A8-B0D2-15193898E6A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B517-B793-43A8-B0D2-15193898E6A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B517-B793-43A8-B0D2-15193898E6A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B517-B793-43A8-B0D2-15193898E6A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B517-B793-43A8-B0D2-15193898E6A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B517-B793-43A8-B0D2-15193898E6A0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B517-B793-43A8-B0D2-15193898E6A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B517-B793-43A8-B0D2-15193898E6A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B517-B793-43A8-B0D2-15193898E6A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B517-B793-43A8-B0D2-15193898E6A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18938C-80CD-42B2-971B-2E1C72F25CB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F8B517-B793-43A8-B0D2-15193898E6A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04664"/>
            <a:ext cx="7550224" cy="5110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7200" dirty="0" smtClean="0"/>
              <a:t>Муниципальное  бюджетное общеобразовательное учреждение Качалинская средняя общеобразовательная школа</a:t>
            </a:r>
            <a:endParaRPr lang="ru-RU" sz="7200" dirty="0" smtClean="0"/>
          </a:p>
          <a:p>
            <a:pPr algn="ctr"/>
            <a:endParaRPr lang="ru-RU" sz="7200" dirty="0"/>
          </a:p>
          <a:p>
            <a:pPr algn="ctr"/>
            <a:endParaRPr lang="ru-RU" sz="7200" dirty="0" smtClean="0"/>
          </a:p>
          <a:p>
            <a:pPr algn="ctr"/>
            <a:endParaRPr lang="ru-RU" dirty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sz="12800" dirty="0" smtClean="0"/>
          </a:p>
          <a:p>
            <a:pPr marL="45720" indent="0" algn="ctr">
              <a:buNone/>
            </a:pPr>
            <a:r>
              <a:rPr lang="ru-RU" sz="12800" dirty="0" smtClean="0"/>
              <a:t>Портфолио  </a:t>
            </a:r>
            <a:endParaRPr lang="ru-RU" sz="12800" dirty="0" smtClean="0"/>
          </a:p>
          <a:p>
            <a:pPr marL="45720" indent="0" algn="ctr">
              <a:buNone/>
            </a:pPr>
            <a:r>
              <a:rPr lang="ru-RU" sz="12800" dirty="0" smtClean="0"/>
              <a:t>Навигаторы детства </a:t>
            </a:r>
            <a:endParaRPr lang="ru-RU" sz="12800" dirty="0" smtClean="0"/>
          </a:p>
          <a:p>
            <a:pPr marL="45720" indent="0" algn="ctr">
              <a:buNone/>
            </a:pPr>
            <a:r>
              <a:rPr lang="ru-RU" sz="12800" dirty="0"/>
              <a:t>Мищенко Юлия Анатольевна</a:t>
            </a:r>
            <a:endParaRPr lang="ru-RU" sz="1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122" name="Picture 2" descr="C:\Users\История\Desktop\портфолио грамоты\DSC0409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" y="404495"/>
            <a:ext cx="3741420" cy="16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стория\Desktop\портфолио грамоты\DSC05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05130"/>
            <a:ext cx="3312160" cy="20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стория\Desktop\портфолио грамоты\голос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15" y="405765"/>
            <a:ext cx="2160270" cy="25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История\Desktop\портфолио грамоты\Диспу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" y="1979295"/>
            <a:ext cx="316103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История\Desktop\портфолио грамоты\духовно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20" y="2132965"/>
            <a:ext cx="268541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История\Desktop\портфолио грамоты\мероприяти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" y="4437380"/>
            <a:ext cx="8782685" cy="2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мещающее содержимое 3" descr="20220509_103209"/>
          <p:cNvPicPr>
            <a:picLocks noChangeAspect="1"/>
          </p:cNvPicPr>
          <p:nvPr>
            <p:ph sz="quarter" idx="13"/>
          </p:nvPr>
        </p:nvPicPr>
        <p:blipFill>
          <a:blip r:embed="rId7"/>
          <a:stretch>
            <a:fillRect/>
          </a:stretch>
        </p:blipFill>
        <p:spPr>
          <a:xfrm rot="10800000">
            <a:off x="5520690" y="1916430"/>
            <a:ext cx="3543300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История\Desktop\портфолио грамоты\минута молчания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805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стория\Desktop\портфолио грамоты\МИСС лагер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8884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стория\Desktop\портфолио грамоты\памятн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2780665"/>
            <a:ext cx="273621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История\Desktop\портфолио грамоты\против наркотик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0" y="3803650"/>
            <a:ext cx="5719445" cy="27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История\Desktop\портфолио грамоты\Родительское собра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80" y="2223770"/>
            <a:ext cx="3188970" cy="17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История\Desktop\портфолио грамоты\росквиз 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3123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стория\Desktop\портфолио грамоты\роскви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642"/>
            <a:ext cx="380161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История\Desktop\портфолио грамоты\солнышк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2845"/>
            <a:ext cx="3882537" cy="16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История\Desktop\портфолио грамоты\урок ФГО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031540"/>
            <a:ext cx="367240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История\Desktop\портфолио грамоты\ур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4626864" cy="284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История\Desktop\8 марта у Тимы 2020 5 кл\20200228_132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1"/>
            <a:ext cx="3816424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История\Desktop\8 марта у Тимы 2020 5 кл\Мищенко ЮА краеведение\20200228_1320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48" y="418356"/>
            <a:ext cx="252028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История\Desktop\8 марта у Тимы 2020 5 кл\Мищенко ЮА краеведение\20200228_1330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40" y="2238455"/>
            <a:ext cx="2679104" cy="25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/>
          </a:bodyPr>
          <a:p>
            <a:r>
              <a:rPr lang="ru-RU" altLang="en-US"/>
              <a:t>Участие в вебинарах:</a:t>
            </a:r>
            <a:endParaRPr lang="ru-RU" altLang="en-US"/>
          </a:p>
          <a:p>
            <a:r>
              <a:rPr lang="ru-RU" altLang="en-US"/>
              <a:t>- 08сентября 2021 г. в 15.00(МСК) обучающий семинар в режиме видеоконференцсвязи по теме «Организация и проведение социально – педагогического тестирования обучающихся, направленного на раннее выявление незаконного потребления наркотических средств и психотропных веществ в 2021/2022 учебном году;                                                                                                                                                   - 16.09.2021 г. в 15:00 час  подключение к общеобластному  инструктивному семинару в онлайн -формате по заполнению таблиц факторов риска.                                                                      - 07.10.2021г.в15:00 часов состоялся общеобластной семинар по разработке программы индивидуального сопровождения обучающихся «группы риска»;                                                                                                                                                              - 19 октября 2021г. в 14:15 – 14:45 по МСК)подключение к видеоконференции по сопровождению обучающихся;                                                </a:t>
            </a:r>
            <a:endParaRPr lang="ru-RU" altLang="en-US"/>
          </a:p>
          <a:p>
            <a:r>
              <a:rPr lang="ru-RU" altLang="en-US"/>
              <a:t> - 04 ноября 2021 г.(четверг  с 10:00 до 17:00 по МСК)состоялась VI научно – практическая конференция «Суицидология –актуальные проблемы.,вызовы и современные решения»; </a:t>
            </a:r>
            <a:endParaRPr lang="ru-RU" altLang="en-US"/>
          </a:p>
          <a:p>
            <a:r>
              <a:rPr lang="ru-RU" altLang="en-US"/>
              <a:t>-01.12.2021 «Онлайн-викторина и кейс-чемпионат о колыбели росийского предпринимательства»;                                                                                                                                               - 17 декабря 2021 г (14:00 – 15:30 по МСК)  вебинар»От профессионализма учителя к успеху каждого ученика: подготовка к ГИА-2022 года по обществознанию (в формате  ЕГЭ)»;                                                                                                                                                                                                                                                        - 12 января 2022 года в (14:30  по МСК) приняла участие в обучающем семинаре по вопросу «Расстройства половой идентификации у подростков»;                                                                                                      -02 февраля 2022 года в 14:30 по МСК)  обучающий семинар по теме: «Стили воспитания и подростковые реакции (норма и отклонение).</a:t>
            </a:r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0000"/>
          </a:bodyPr>
          <a:p>
            <a:pPr marL="45720" indent="0">
              <a:buNone/>
            </a:pPr>
            <a:r>
              <a:rPr lang="ru-RU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Методические разработки по воспитанию</a:t>
            </a:r>
            <a:endParaRPr lang="ru-RU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" indent="0">
              <a:buNone/>
            </a:pPr>
            <a:r>
              <a:rPr lang="ru-RU" altLang="en-US"/>
              <a:t>    Исследовательская работа «Овеянные славой флаг наш и герб»</a:t>
            </a:r>
            <a:endParaRPr lang="ru-RU" altLang="en-US"/>
          </a:p>
          <a:p>
            <a:pPr marL="45720" indent="0">
              <a:buNone/>
            </a:pPr>
            <a:r>
              <a:rPr lang="en-US" altLang="ru-RU" u="sng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h</a:t>
            </a:r>
            <a:r>
              <a:rPr lang="ru-RU" altLang="en-US" u="sng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ttps://infourok.ru/issledovatelskaya-rabota-oveyannye-slavoj-flag-nash-i-gerb-docx-6161315.html</a:t>
            </a:r>
            <a:endParaRPr lang="ru-RU" altLang="en-US" u="sng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altLang="en-US"/>
              <a:t>     Интерактивная экскурсия «Расскажи мне о войне»</a:t>
            </a:r>
            <a:endParaRPr lang="ru-RU" altLang="en-US"/>
          </a:p>
          <a:p>
            <a:pPr marL="45720" indent="0">
              <a:buNone/>
            </a:pPr>
            <a:r>
              <a:rPr lang="en-US" altLang="en-US" u="sng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h</a:t>
            </a:r>
            <a:r>
              <a:rPr lang="ru-RU" altLang="en-US" u="sng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ttps://infourok.ru/user/mishenko-yuliya-anatolevna1/material</a:t>
            </a:r>
            <a:endParaRPr lang="ru-RU" altLang="en-US" u="sng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altLang="en-US"/>
              <a:t>   Видеоролик  антинаркотической направленности.</a:t>
            </a:r>
            <a:endParaRPr lang="ru-RU" altLang="en-US"/>
          </a:p>
          <a:p>
            <a:pPr marL="45720" indent="0">
              <a:buNone/>
            </a:pPr>
            <a:r>
              <a:rPr lang="en-US" altLang="ru-RU" u="sng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h</a:t>
            </a:r>
            <a:r>
              <a:rPr lang="ru-RU" altLang="en-US" u="sng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ttps://vk.com/video533455594_456239017</a:t>
            </a:r>
            <a:endParaRPr lang="ru-RU" altLang="en-US" u="sng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altLang="en-US" u="sng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Мищенко  Юлия  Анатольевна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Учитель истории 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обществознания,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классный  руководитель,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педагог-психолог.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евиз  учителя: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…Учись у всех, не подражай никому!...Не отступать и не сдаваться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476885"/>
            <a:ext cx="3637915" cy="3672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2000" b="1" dirty="0">
                <a:latin typeface="Georgia" panose="02040502050405020303" pitchFamily="18" charset="0"/>
              </a:rPr>
              <a:t>Личная карта  </a:t>
            </a:r>
            <a:endParaRPr lang="ru-RU" sz="2000" b="1" dirty="0"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latin typeface="Georgia" panose="02040502050405020303" pitchFamily="18" charset="0"/>
              </a:rPr>
              <a:t>    Ф.И.О.:  </a:t>
            </a:r>
            <a:r>
              <a:rPr lang="ru-RU" sz="2000" dirty="0" smtClean="0">
                <a:latin typeface="Georgia" panose="02040502050405020303" pitchFamily="18" charset="0"/>
              </a:rPr>
              <a:t>Мищенко Юлия Анатольевна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    </a:t>
            </a:r>
            <a:r>
              <a:rPr lang="ru-RU" sz="2000" b="1" dirty="0">
                <a:latin typeface="Georgia" panose="02040502050405020303" pitchFamily="18" charset="0"/>
              </a:rPr>
              <a:t>Дата рождения: </a:t>
            </a:r>
            <a:r>
              <a:rPr lang="ru-RU" sz="2000" dirty="0" smtClean="0">
                <a:latin typeface="Georgia" panose="02040502050405020303" pitchFamily="18" charset="0"/>
              </a:rPr>
              <a:t>04.06.1974 </a:t>
            </a:r>
            <a:r>
              <a:rPr lang="ru-RU" sz="2000" dirty="0">
                <a:latin typeface="Georgia" panose="02040502050405020303" pitchFamily="18" charset="0"/>
              </a:rPr>
              <a:t>г. </a:t>
            </a:r>
            <a:endParaRPr lang="ru-RU" sz="2000" dirty="0"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latin typeface="Georgia" panose="02040502050405020303" pitchFamily="18" charset="0"/>
              </a:rPr>
              <a:t>    Образование: </a:t>
            </a:r>
            <a:r>
              <a:rPr lang="ru-RU" sz="2000" dirty="0" smtClean="0">
                <a:latin typeface="Georgia" panose="02040502050405020303" pitchFamily="18" charset="0"/>
              </a:rPr>
              <a:t>Ростовский государственный педагогический    университет</a:t>
            </a:r>
            <a:endParaRPr lang="ru-RU" sz="2000" dirty="0"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latin typeface="Georgia" panose="02040502050405020303" pitchFamily="18" charset="0"/>
              </a:rPr>
              <a:t>    Специальность:  </a:t>
            </a:r>
            <a:r>
              <a:rPr lang="ru-RU" sz="2000" dirty="0" smtClean="0">
                <a:latin typeface="Georgia" panose="02040502050405020303" pitchFamily="18" charset="0"/>
              </a:rPr>
              <a:t>история, 1996. Учитель истории </a:t>
            </a:r>
            <a:r>
              <a:rPr lang="ru-RU" sz="2000" dirty="0">
                <a:latin typeface="Georgia" panose="02040502050405020303" pitchFamily="18" charset="0"/>
              </a:rPr>
              <a:t>и </a:t>
            </a:r>
            <a:r>
              <a:rPr lang="ru-RU" sz="2000" dirty="0" smtClean="0">
                <a:latin typeface="Georgia" panose="02040502050405020303" pitchFamily="18" charset="0"/>
              </a:rPr>
              <a:t>социально – гуманитарных дисциплин, 21.06.1996</a:t>
            </a:r>
            <a:endParaRPr lang="ru-RU" sz="2000" dirty="0"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latin typeface="Georgia" panose="02040502050405020303" pitchFamily="18" charset="0"/>
              </a:rPr>
              <a:t>    Место работы: </a:t>
            </a:r>
            <a:r>
              <a:rPr lang="ru-RU" sz="2000" dirty="0">
                <a:latin typeface="Georgia" panose="02040502050405020303" pitchFamily="18" charset="0"/>
              </a:rPr>
              <a:t>МБОУ </a:t>
            </a:r>
            <a:r>
              <a:rPr lang="ru-RU" sz="2000" dirty="0" smtClean="0">
                <a:latin typeface="Georgia" panose="02040502050405020303" pitchFamily="18" charset="0"/>
              </a:rPr>
              <a:t>Качалинская </a:t>
            </a:r>
            <a:r>
              <a:rPr lang="ru-RU" sz="2000" dirty="0">
                <a:latin typeface="Georgia" panose="02040502050405020303" pitchFamily="18" charset="0"/>
              </a:rPr>
              <a:t>СОШ, Тацинский район,      Ростовская область</a:t>
            </a:r>
            <a:endParaRPr lang="ru-RU" sz="2000" dirty="0"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latin typeface="Georgia" panose="02040502050405020303" pitchFamily="18" charset="0"/>
              </a:rPr>
              <a:t>    Занимаемая должность: </a:t>
            </a:r>
            <a:r>
              <a:rPr lang="ru-RU" sz="2000" dirty="0">
                <a:latin typeface="Georgia" panose="02040502050405020303" pitchFamily="18" charset="0"/>
              </a:rPr>
              <a:t>учитель </a:t>
            </a:r>
            <a:r>
              <a:rPr lang="ru-RU" sz="2000" dirty="0" smtClean="0">
                <a:latin typeface="Georgia" panose="02040502050405020303" pitchFamily="18" charset="0"/>
              </a:rPr>
              <a:t>истории </a:t>
            </a:r>
            <a:r>
              <a:rPr lang="ru-RU" sz="2000" dirty="0">
                <a:latin typeface="Georgia" panose="02040502050405020303" pitchFamily="18" charset="0"/>
              </a:rPr>
              <a:t>и  </a:t>
            </a:r>
            <a:r>
              <a:rPr lang="ru-RU" sz="2000" dirty="0" smtClean="0">
                <a:latin typeface="Georgia" panose="02040502050405020303" pitchFamily="18" charset="0"/>
              </a:rPr>
              <a:t>обществознания, </a:t>
            </a:r>
            <a:r>
              <a:rPr lang="en-US" sz="2000" dirty="0">
                <a:latin typeface="Georgia" panose="02040502050405020303" pitchFamily="18" charset="0"/>
              </a:rPr>
              <a:t>I </a:t>
            </a:r>
            <a:r>
              <a:rPr lang="ru-RU" sz="2000" dirty="0">
                <a:latin typeface="Georgia" panose="02040502050405020303" pitchFamily="18" charset="0"/>
              </a:rPr>
              <a:t>категория</a:t>
            </a:r>
            <a:endParaRPr lang="ru-RU" sz="2000" dirty="0"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latin typeface="Georgia" panose="02040502050405020303" pitchFamily="18" charset="0"/>
              </a:rPr>
              <a:t>   Общий стаж: </a:t>
            </a:r>
            <a:r>
              <a:rPr lang="ru-RU" sz="2000" dirty="0" smtClean="0">
                <a:latin typeface="Georgia" panose="02040502050405020303" pitchFamily="18" charset="0"/>
              </a:rPr>
              <a:t>30 лет</a:t>
            </a:r>
            <a:endParaRPr lang="ru-RU" sz="2000" dirty="0"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latin typeface="Georgia" panose="02040502050405020303" pitchFamily="18" charset="0"/>
              </a:rPr>
              <a:t>   Педагогический стаж</a:t>
            </a:r>
            <a:r>
              <a:rPr lang="ru-RU" sz="2000" dirty="0">
                <a:latin typeface="Georgia" panose="02040502050405020303" pitchFamily="18" charset="0"/>
              </a:rPr>
              <a:t>: </a:t>
            </a:r>
            <a:r>
              <a:rPr lang="ru-RU" sz="2000" dirty="0" smtClean="0">
                <a:latin typeface="Georgia" panose="02040502050405020303" pitchFamily="18" charset="0"/>
              </a:rPr>
              <a:t>30 </a:t>
            </a:r>
            <a:r>
              <a:rPr lang="ru-RU" sz="2000" dirty="0">
                <a:latin typeface="Georgia" panose="02040502050405020303" pitchFamily="18" charset="0"/>
              </a:rPr>
              <a:t>лет. </a:t>
            </a:r>
            <a:endParaRPr lang="ru-RU" sz="20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Результаты работы</a:t>
            </a:r>
            <a:endParaRPr lang="ru-RU" dirty="0"/>
          </a:p>
        </p:txBody>
      </p:sp>
      <p:pic>
        <p:nvPicPr>
          <p:cNvPr id="1028" name="Picture 4" descr="C:\Users\История\Desktop\портфолио грамоты\20220623_061918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35" y="3429000"/>
            <a:ext cx="2778125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стория\Desktop\портфолио грамоты\20220623_061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" y="1484630"/>
            <a:ext cx="3023870" cy="32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мещающее содержимое 3" descr="20220623_092643"/>
          <p:cNvPicPr>
            <a:picLocks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943860" y="2132330"/>
            <a:ext cx="3256280" cy="34747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457440" y="17945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32" name="Picture 8" descr="C:\Users\История\Desktop\портфолио грамоты\20220623_062008.jpg"/>
          <p:cNvPicPr>
            <a:picLocks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404495"/>
            <a:ext cx="2764155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стория\Desktop\портфолио грамоты\20220623_061929.jpg"/>
          <p:cNvPicPr>
            <a:picLocks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45" y="1556385"/>
            <a:ext cx="276415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стория\Desktop\портфолио грамоты\20220623_061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06" y="4292838"/>
            <a:ext cx="3096344" cy="236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endParaRPr lang="ru-RU" b="1" dirty="0"/>
          </a:p>
        </p:txBody>
      </p:sp>
      <p:pic>
        <p:nvPicPr>
          <p:cNvPr id="2050" name="Picture 2" descr="C:\Users\История\Desktop\портфолио грамоты\20220623_06202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84" y="4940727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стория\Desktop\портфолио грамоты\20220623_062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9" y="116756"/>
            <a:ext cx="30963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стория\Desktop\портфолио грамоты\20220623_062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79" y="692805"/>
            <a:ext cx="361092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2053" name="Picture 5" descr="C:\Users\История\Desktop\портфолио грамоты\20220623_062110.jpg"/>
          <p:cNvPicPr>
            <a:picLocks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90" y="3072130"/>
            <a:ext cx="4130040" cy="29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стория\Desktop\портфолио грамоты\конституция.jpg"/>
          <p:cNvPicPr>
            <a:picLocks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332105"/>
            <a:ext cx="4472305" cy="368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стория\Desktop\портфолио грамоты\20220623_06212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98" y="1844844"/>
            <a:ext cx="32266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стория\Desktop\портфолио грамоты\20220623_062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21" y="1052905"/>
            <a:ext cx="345638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стория\Desktop\портфолио грамоты\20220623_062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" y="0"/>
            <a:ext cx="332182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История\Desktop\портфолио грамоты\20220623_06215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56" y="588223"/>
            <a:ext cx="48543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стория\Desktop\портфолио грамоты\20220623_062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2" y="3343300"/>
            <a:ext cx="46594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стория\Desktop\портфолио грамоты\20220623_06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84" y="3356992"/>
            <a:ext cx="434664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История\Desktop\портфолио грамоты\20220623_072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8" y="588223"/>
            <a:ext cx="44057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3546</Words>
  <Application>WPS Presentation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Georgia</vt:lpstr>
      <vt:lpstr>Times New Roman</vt:lpstr>
      <vt:lpstr>Trebuchet MS</vt:lpstr>
      <vt:lpstr>Microsoft YaHei</vt:lpstr>
      <vt:lpstr>Arial Unicode MS</vt:lpstr>
      <vt:lpstr>Calibri</vt:lpstr>
      <vt:lpstr>Воздушный поток</vt:lpstr>
      <vt:lpstr>PowerPoint 演示文稿</vt:lpstr>
      <vt:lpstr>PowerPoint 演示文稿</vt:lpstr>
      <vt:lpstr>PowerPoint 演示文稿</vt:lpstr>
      <vt:lpstr>Рр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Качалинская средняя общеобразовательная школа</dc:title>
  <dc:creator>История</dc:creator>
  <cp:lastModifiedBy>User</cp:lastModifiedBy>
  <cp:revision>22</cp:revision>
  <dcterms:created xsi:type="dcterms:W3CDTF">2022-06-23T07:08:00Z</dcterms:created>
  <dcterms:modified xsi:type="dcterms:W3CDTF">2025-12-23T06:44:35Z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F1FCE607561E48C28EAA9BD40D8552B7_13</vt:lpwstr>
  </property>
  <property fmtid="{D5CDD505-2E9C-101B-9397-08002B2CF9AE}" pid="3" name="KSOProductBuildVer">
    <vt:lpwstr>1049-12.2.0.23196</vt:lpwstr>
  </property>
</Properties>
</file>